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A692-E69A-4C8A-9771-E1F9278956A3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B0DE-BD4F-4519-A683-14E495C3E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3669-D2A4-47BD-B58B-2B7151EBB6CF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6874-AD7D-453C-AB9D-580648133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FAD9-E9D2-4DBC-9AC2-F66D3849CCDE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CE09-D9DC-4B03-80C0-66C5617CA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2653-3926-4950-9CD3-5E05E7494F9E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997D-759D-45C5-B736-4CF53F1BC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199-08D2-4AF3-A2C5-CDBA6CE93060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6424-7D62-4493-864F-19912996D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B3E3-A49E-4DD2-9ED9-0B6ACD701BD5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EE99-18EF-4C28-970B-75907BB39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FC63-CDD0-4DD9-9F41-E3EE530D7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DAFA-EBC6-492C-9DAD-8CE72B63E9D3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454C-1758-47E3-992A-C1F0522A5B83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B2F4-4AF7-4397-B5BB-886B2D9A5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3302-F48D-4033-82FB-2396D399DB9A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CBDE-8B84-44E4-A845-731DCB929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AE48-9301-4DFD-98F2-2E477DBC378C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6EA4-34AE-4BA1-8817-D930D385C5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FF75-4A42-4592-AF3D-3B3B6E753FD1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2E98-EE2A-451F-9F22-4D39F567D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9B4415-57AA-43F2-9415-9DD41489570A}" type="datetimeFigureOut">
              <a:rPr lang="ru-RU"/>
              <a:pPr>
                <a:defRPr/>
              </a:pPr>
              <a:t>29.01.2014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9651ED-368B-4922-99AF-E3F045761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7" r:id="rId2"/>
    <p:sldLayoutId id="2147483744" r:id="rId3"/>
    <p:sldLayoutId id="2147483738" r:id="rId4"/>
    <p:sldLayoutId id="2147483745" r:id="rId5"/>
    <p:sldLayoutId id="2147483739" r:id="rId6"/>
    <p:sldLayoutId id="2147483740" r:id="rId7"/>
    <p:sldLayoutId id="2147483746" r:id="rId8"/>
    <p:sldLayoutId id="2147483747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43188"/>
            <a:ext cx="6172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i="1" dirty="0" smtClean="0"/>
              <a:t>    </a:t>
            </a:r>
            <a:r>
              <a:rPr lang="ru-RU" sz="5400" i="1" dirty="0" smtClean="0"/>
              <a:t>Курочка</a:t>
            </a:r>
            <a:r>
              <a:rPr lang="ru-RU" sz="4400" i="1" dirty="0" smtClean="0"/>
              <a:t> Ряба</a:t>
            </a:r>
            <a:endParaRPr lang="ru-RU" sz="4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1143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smtClean="0"/>
              <a:t>Сказка</a:t>
            </a:r>
            <a:endParaRPr lang="ru-RU" sz="8000"/>
          </a:p>
        </p:txBody>
      </p:sp>
      <p:pic>
        <p:nvPicPr>
          <p:cNvPr id="7172" name="Picture 2" descr="http://im1-tub-ru.yandex.net/i?id=173072743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929063"/>
            <a:ext cx="21145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Не плачь деда, не плачь баба.</a:t>
            </a:r>
            <a:endParaRPr lang="ru-RU" i="1"/>
          </a:p>
        </p:txBody>
      </p:sp>
      <p:pic>
        <p:nvPicPr>
          <p:cNvPr id="16387" name="Picture 2" descr="E:\курочка Ряба\SAM_4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Я снесла вам яичко не золотое, а простое</a:t>
            </a:r>
            <a:endParaRPr lang="ru-RU" i="1"/>
          </a:p>
        </p:txBody>
      </p:sp>
      <p:pic>
        <p:nvPicPr>
          <p:cNvPr id="17411" name="Picture 2" descr="E:\курочка Ряба\SAM_4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Вот и сказочке конец, а кто слушал молодец!</a:t>
            </a:r>
            <a:endParaRPr lang="ru-RU" i="1"/>
          </a:p>
        </p:txBody>
      </p:sp>
      <p:pic>
        <p:nvPicPr>
          <p:cNvPr id="18435" name="Picture 2" descr="E:\курочка Ряба\SAM_4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урочка Ряба\SAM_4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1524000"/>
            <a:ext cx="3429000" cy="4572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smtClean="0"/>
              <a:t>Жили были дед да баба</a:t>
            </a:r>
            <a:r>
              <a:rPr lang="ru-RU" sz="4800" i="1" smtClean="0"/>
              <a:t>.</a:t>
            </a:r>
            <a:endParaRPr lang="ru-RU" sz="4800" i="1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урочка Ряба\SAM_4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1524000"/>
            <a:ext cx="3714750" cy="4953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29697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/>
              <a:t>И была у них </a:t>
            </a:r>
            <a:br>
              <a:rPr lang="ru-RU" sz="3600" i="1" dirty="0" smtClean="0"/>
            </a:br>
            <a:r>
              <a:rPr lang="ru-RU" sz="3600" i="1" dirty="0" smtClean="0"/>
              <a:t>Курочка Ряба.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Снесла им Курочка ряба яичко, не простое, а золотое</a:t>
            </a:r>
            <a:endParaRPr lang="ru-RU" i="1"/>
          </a:p>
        </p:txBody>
      </p:sp>
      <p:pic>
        <p:nvPicPr>
          <p:cNvPr id="10243" name="Picture 2" descr="E:\курочка Ряба\SAM_4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Пойдем деда, яичко кушать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11267" name="Picture 2" descr="E:\курочка Ряба\SAM_4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1524000"/>
            <a:ext cx="3429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smtClean="0"/>
              <a:t>Дед бил, бил, не разбил.</a:t>
            </a:r>
            <a:endParaRPr lang="ru-RU" sz="4400" i="1"/>
          </a:p>
        </p:txBody>
      </p:sp>
      <p:pic>
        <p:nvPicPr>
          <p:cNvPr id="12291" name="Picture 2" descr="E:\курочка Ряба\SAM_4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Баба била, била, не разбила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13315" name="Picture 2" descr="E:\курочка Ряба\SAM_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Вдвоем били, </a:t>
            </a:r>
            <a:br>
              <a:rPr lang="ru-RU" i="1" smtClean="0"/>
            </a:br>
            <a:r>
              <a:rPr lang="ru-RU" i="1" smtClean="0"/>
              <a:t> не разбили</a:t>
            </a:r>
            <a:endParaRPr lang="ru-RU" i="1"/>
          </a:p>
        </p:txBody>
      </p:sp>
      <p:pic>
        <p:nvPicPr>
          <p:cNvPr id="14339" name="Picture 2" descr="E:\курочка Ряба\SAM_4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smtClean="0"/>
              <a:t>Мышка пробежала, хвостиком махнула, яичко упало и разбилось.</a:t>
            </a:r>
            <a:endParaRPr lang="ru-RU" i="1"/>
          </a:p>
        </p:txBody>
      </p:sp>
      <p:pic>
        <p:nvPicPr>
          <p:cNvPr id="15363" name="Picture 2" descr="E:\курочка Ряба\SAM_4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88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Constantia</vt:lpstr>
      <vt:lpstr>Arial</vt:lpstr>
      <vt:lpstr>Wingdings 2</vt:lpstr>
      <vt:lpstr>Calibri</vt:lpstr>
      <vt:lpstr>Бумажная</vt:lpstr>
      <vt:lpstr>Сказка</vt:lpstr>
      <vt:lpstr>Жили были дед да баба.</vt:lpstr>
      <vt:lpstr>И была у них  Курочка Ряба.</vt:lpstr>
      <vt:lpstr>Снесла им Курочка ряба яичко, не простое, а золотое</vt:lpstr>
      <vt:lpstr>Пойдем деда, яичко кушать.</vt:lpstr>
      <vt:lpstr>Дед бил, бил, не разбил.</vt:lpstr>
      <vt:lpstr>Баба била, била, не разбила.</vt:lpstr>
      <vt:lpstr>Вдвоем били,   не разбили</vt:lpstr>
      <vt:lpstr>Мышка пробежала, хвостиком махнула, яичко упало и разбилось.</vt:lpstr>
      <vt:lpstr>Не плачь деда, не плачь баба.</vt:lpstr>
      <vt:lpstr>Я снесла вам яичко не золотое, а простое</vt:lpstr>
      <vt:lpstr>Вот и сказочке конец, а кто слушал молодец!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«Курочка Ряба»</dc:title>
  <dc:creator>User</dc:creator>
  <cp:lastModifiedBy>User</cp:lastModifiedBy>
  <cp:revision>14</cp:revision>
  <dcterms:created xsi:type="dcterms:W3CDTF">2014-01-29T13:14:03Z</dcterms:created>
  <dcterms:modified xsi:type="dcterms:W3CDTF">2014-01-29T17:36:31Z</dcterms:modified>
</cp:coreProperties>
</file>